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134" y="-5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12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143000"/>
            <a:ext cx="8463108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répondez en </a:t>
            </a:r>
            <a:r>
              <a:rPr lang="fr-FR" sz="3200" u="sng" dirty="0" smtClean="0">
                <a:solidFill>
                  <a:schemeClr val="bg1"/>
                </a:solidFill>
                <a:latin typeface="Kristen ITC" pitchFamily="66" charset="0"/>
              </a:rPr>
              <a:t>phrases complètes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94257" y="2133600"/>
            <a:ext cx="8797343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1.  Qui sert le repas, le steward ou le pilote?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4257" y="2971800"/>
            <a:ext cx="8797343" cy="954107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2.  Qui remplit la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csrte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de débarquement, le steward ou le passager?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0510" y="4151293"/>
            <a:ext cx="8797343" cy="954107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3.  Où sont les toilettes, dans la cabine ou dans le coffre?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21753" y="5428446"/>
            <a:ext cx="6896100" cy="954107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4.  Il faut mettre les bagages à main où, dans la cabine ou dans le coffre?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0600"/>
            <a:ext cx="2050353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75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45</cp:revision>
  <dcterms:created xsi:type="dcterms:W3CDTF">2011-09-14T23:22:57Z</dcterms:created>
  <dcterms:modified xsi:type="dcterms:W3CDTF">2011-12-12T17:08:08Z</dcterms:modified>
</cp:coreProperties>
</file>